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71BDDF-7B4B-4226-AF96-9377978636DD}" v="1" dt="2022-10-10T21:59:21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D, LAURA L" userId="fafbb4b2-e97f-4797-88da-2ad3481b4180" providerId="ADAL" clId="{9971BDDF-7B4B-4226-AF96-9377978636DD}"/>
    <pc:docChg chg="modSld">
      <pc:chgData name="NILAND, LAURA L" userId="fafbb4b2-e97f-4797-88da-2ad3481b4180" providerId="ADAL" clId="{9971BDDF-7B4B-4226-AF96-9377978636DD}" dt="2022-10-10T21:59:30.354" v="4" actId="1076"/>
      <pc:docMkLst>
        <pc:docMk/>
      </pc:docMkLst>
      <pc:sldChg chg="addSp modSp mod modAnim">
        <pc:chgData name="NILAND, LAURA L" userId="fafbb4b2-e97f-4797-88da-2ad3481b4180" providerId="ADAL" clId="{9971BDDF-7B4B-4226-AF96-9377978636DD}" dt="2022-10-10T21:59:30.354" v="4" actId="1076"/>
        <pc:sldMkLst>
          <pc:docMk/>
          <pc:sldMk cId="4099386031" sldId="256"/>
        </pc:sldMkLst>
        <pc:picChg chg="add mod">
          <ac:chgData name="NILAND, LAURA L" userId="fafbb4b2-e97f-4797-88da-2ad3481b4180" providerId="ADAL" clId="{9971BDDF-7B4B-4226-AF96-9377978636DD}" dt="2022-10-10T21:59:30.354" v="4" actId="1076"/>
          <ac:picMkLst>
            <pc:docMk/>
            <pc:sldMk cId="4099386031" sldId="256"/>
            <ac:picMk id="4" creationId="{6A8D051B-BC71-D5BB-A1BE-989AEC5132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E10EA-C511-D8B6-0755-0EA9EF628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2E0E7-6E85-5BDA-65E7-59160FB6C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4E7F5-3B2F-7AC9-A35B-EC956AEE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2EB17-A437-1F80-B3BF-8146538F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83075-2594-570A-E712-EF2AB0C9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1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FF8D-C526-F063-9DAE-9C6D540B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37DB2-EDCB-6CEA-0402-E61C5A0F4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C6E76-D5AF-577E-F5DC-EBA9DEF4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ED885-7521-F370-9737-85FC10BAA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513D8-E6A1-E1BA-3397-D9A29ACE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AD6FE-E561-BE76-98DE-DAC0A91BE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22CA0-A636-A5D1-C2B3-823652085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67B1D-1AF9-DEEF-B9A8-AB0D01BD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5025B-A9BC-3953-E193-8A4ADD28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3FE5D-92B4-522A-2C12-32F8A8F8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3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E812-FD0D-4A76-F7FF-1BBC550D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80C9D-E3BD-D77F-A14B-4DC240F62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06388-5541-3D9F-F6B4-C3E969C2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5377E-66BE-9D8C-62F1-F5361F16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03BD4-CCE0-B6E8-6D5E-A0221B2C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35C15-5515-D798-CCBF-99A382798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720D4-37FD-ACFA-1D49-6EED163F1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1FC98-297A-A884-3B11-37B9016E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BD375-E23B-1CCB-404A-31083295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63418-379F-BEDA-3EA3-534431B5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9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BAFD-970D-E797-B083-E882DA55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026E-04C5-901F-2A12-EE27274F1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F5C4C-7299-58BA-4F84-44B701478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7689A-3BEC-B188-4511-C8449E31E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E7AD1-1170-4591-C146-CFD204723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86C7-273A-1961-94CD-693BE2E2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6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509F-B382-C7E8-9A9D-A3FF4228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CAC8A-F3CA-588C-B0E6-28669188F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53D7E-153F-697A-A11E-F710A918E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D19983-E9BD-FCC7-B5F3-D07C6EA33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C52B77-08F4-A05D-5399-99B74E895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28EEC-62A7-3CF5-A794-14966B189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65AEE-9B56-72DB-BFC2-66EF5BE1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C2A1E-7C0B-7E55-A7DD-545CE48C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6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11DDB-F1CE-5057-B072-50CEFA649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ACAE2C-DCD4-D965-D4CC-BA7E9E26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AB7243-7E41-A8A3-33EF-7B25F9F9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D5F61-3314-E3C2-4C09-3D85F25D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F6B77-CE7E-CFD6-DD30-14CBB693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24F008-4285-7C8E-97B0-281B07C1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CA4C1-B291-1F00-67F5-82F209821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9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28D47-50B0-72B9-247E-5E0D2D6C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A241E-55A2-578E-90B4-264D9FE10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053CE-CD3D-1D91-76AD-F2461C62F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34C9-D11E-08D7-0D80-B57E88E3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D260E-38F0-CA95-0AD6-41411523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CE850-129C-66B8-32E2-73FDE20F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3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3BDA-04F6-B116-F868-6CA80C56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EB412-7A3D-7505-00C8-4F488E416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4CDCB-5558-2284-7CCD-98E0D7422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E548B-74F6-F188-3BD7-270E35B1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C64EB-09DD-23DA-0D63-78D95E22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1EEDB-909A-B395-8891-99F79605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3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CCB08-CC84-0081-4CD3-64B7AE4A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3AE2A-1C05-A6B3-AE4F-E15F690D5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DE450-F9C2-91B5-256F-085C00BE2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762C-39C7-4792-B325-3AA1CF98C87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F4B76-D4B2-55CB-A77E-4B67AF5AB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C9967-49BE-8A11-FE8B-8B29D1B01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57AE-BE93-417F-818E-9DC48358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7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Jt8FaPEPm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17A7-DAFD-C674-82D7-5187914CC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8274" y="669517"/>
            <a:ext cx="10292080" cy="741271"/>
          </a:xfrm>
        </p:spPr>
        <p:txBody>
          <a:bodyPr anchor="t">
            <a:normAutofit/>
          </a:bodyPr>
          <a:lstStyle/>
          <a:p>
            <a:r>
              <a:rPr lang="en-US" sz="3600" dirty="0"/>
              <a:t>Hispanic American Contributions to American Culture</a:t>
            </a:r>
          </a:p>
        </p:txBody>
      </p:sp>
      <p:pic>
        <p:nvPicPr>
          <p:cNvPr id="4" name="Online Media 3" title="Hispanic American Contributions to American Culture">
            <a:hlinkClick r:id="" action="ppaction://media"/>
            <a:extLst>
              <a:ext uri="{FF2B5EF4-FFF2-40B4-BE49-F238E27FC236}">
                <a16:creationId xmlns:a16="http://schemas.microsoft.com/office/drawing/2014/main" id="{6A8D051B-BC71-D5BB-A1BE-989AEC51322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76556" y="1356359"/>
            <a:ext cx="8515515" cy="481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8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Hispanic American Contributions to American Culture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 American Contributions to American Culture</dc:title>
  <dc:creator>NILAND, LAURA L</dc:creator>
  <cp:lastModifiedBy>NILAND, LAURA L</cp:lastModifiedBy>
  <cp:revision>1</cp:revision>
  <dcterms:created xsi:type="dcterms:W3CDTF">2022-10-10T21:58:01Z</dcterms:created>
  <dcterms:modified xsi:type="dcterms:W3CDTF">2022-10-10T21:59:39Z</dcterms:modified>
</cp:coreProperties>
</file>